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DFF"/>
    <a:srgbClr val="4FE6FF"/>
    <a:srgbClr val="003A5D"/>
    <a:srgbClr val="00B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4"/>
  </p:normalViewPr>
  <p:slideViewPr>
    <p:cSldViewPr snapToGrid="0" snapToObjects="1">
      <p:cViewPr varScale="1">
        <p:scale>
          <a:sx n="75" d="100"/>
          <a:sy n="75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8FD3E-1513-4922-836E-69C1F256584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9F9-6F6C-4B1C-8474-9809D7DA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979F9-6F6C-4B1C-8474-9809D7DAE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8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05A4-B662-294F-9DA1-5D9B91FD62B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1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B67B-F644-49E3-B9C9-2951F830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81" y="0"/>
            <a:ext cx="11642838" cy="1137055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Video-Assisted Thoracoscopic Surgical Rib Fixation for Costochondral</a:t>
            </a:r>
            <a:b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Separation Injury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4CF4FF-198F-4038-A94A-73E2DD96E73F}"/>
              </a:ext>
            </a:extLst>
          </p:cNvPr>
          <p:cNvGrpSpPr/>
          <p:nvPr/>
        </p:nvGrpSpPr>
        <p:grpSpPr>
          <a:xfrm>
            <a:off x="274581" y="1137055"/>
            <a:ext cx="11642838" cy="4453641"/>
            <a:chOff x="274581" y="1137055"/>
            <a:chExt cx="11642838" cy="44536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66F968-4A60-40CC-ABF8-1715250DD3A4}"/>
                </a:ext>
              </a:extLst>
            </p:cNvPr>
            <p:cNvSpPr/>
            <p:nvPr/>
          </p:nvSpPr>
          <p:spPr>
            <a:xfrm>
              <a:off x="274581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CASE REPORT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75-year-old male with costochondral separation and mediastinal compression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2BD41FA-277E-48C9-A86D-24E908BEAB43}"/>
                </a:ext>
              </a:extLst>
            </p:cNvPr>
            <p:cNvSpPr/>
            <p:nvPr/>
          </p:nvSpPr>
          <p:spPr>
            <a:xfrm>
              <a:off x="4155527" y="1137055"/>
              <a:ext cx="3880946" cy="4453641"/>
            </a:xfrm>
            <a:prstGeom prst="rect">
              <a:avLst/>
            </a:prstGeom>
            <a:solidFill>
              <a:srgbClr val="11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INTERVENTION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Video-assisted thoracoscopic surgical rib fixation </a:t>
              </a:r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BDD0B3E-97C4-4961-85FC-17F984B231B4}"/>
                </a:ext>
              </a:extLst>
            </p:cNvPr>
            <p:cNvSpPr/>
            <p:nvPr/>
          </p:nvSpPr>
          <p:spPr>
            <a:xfrm>
              <a:off x="8036473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</a:t>
              </a:r>
            </a:p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Successful repair and no complaints at 3-month follow-up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1067D66-3B18-4C13-BE99-9FADBCAC927E}"/>
              </a:ext>
            </a:extLst>
          </p:cNvPr>
          <p:cNvGrpSpPr/>
          <p:nvPr/>
        </p:nvGrpSpPr>
        <p:grpSpPr>
          <a:xfrm>
            <a:off x="274581" y="5590696"/>
            <a:ext cx="11642838" cy="1267304"/>
            <a:chOff x="274581" y="5590696"/>
            <a:chExt cx="11642838" cy="12673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5C1BC0D-3D40-4F7D-9935-BB8BC885EA74}"/>
                </a:ext>
              </a:extLst>
            </p:cNvPr>
            <p:cNvSpPr txBox="1"/>
            <p:nvPr/>
          </p:nvSpPr>
          <p:spPr>
            <a:xfrm>
              <a:off x="3204022" y="6627168"/>
              <a:ext cx="57775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@Innovationsjour | Copyright © The Author(s) 2021. All rights reserved. Published by SAGE Publishing Inc.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0300ED5C-CD19-4926-A571-D5CC9C00E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581" y="5590696"/>
              <a:ext cx="11642838" cy="103647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0A69DF-628C-48B0-9981-44EBE0D1E2AA}"/>
                </a:ext>
              </a:extLst>
            </p:cNvPr>
            <p:cNvSpPr txBox="1"/>
            <p:nvPr/>
          </p:nvSpPr>
          <p:spPr>
            <a:xfrm>
              <a:off x="4026773" y="6280919"/>
              <a:ext cx="4781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Geraedts</a:t>
              </a: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et al. </a:t>
              </a:r>
              <a:r>
                <a:rPr lang="en-US" sz="1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Innovations</a:t>
              </a: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November/December 2021.</a:t>
              </a:r>
            </a:p>
          </p:txBody>
        </p:sp>
      </p:grpSp>
      <p:pic>
        <p:nvPicPr>
          <p:cNvPr id="7" name="Picture 6" descr="X-ray of a person's chest&#10;&#10;Description automatically generated with medium confidence">
            <a:extLst>
              <a:ext uri="{FF2B5EF4-FFF2-40B4-BE49-F238E27FC236}">
                <a16:creationId xmlns:a16="http://schemas.microsoft.com/office/drawing/2014/main" id="{3D7360DA-AF37-43A2-9F42-5890822EE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3286" y="2173527"/>
            <a:ext cx="2467319" cy="2467319"/>
          </a:xfrm>
          <a:prstGeom prst="rect">
            <a:avLst/>
          </a:prstGeom>
        </p:spPr>
      </p:pic>
      <p:pic>
        <p:nvPicPr>
          <p:cNvPr id="9" name="Picture 8" descr="A picture containing indoor&#10;&#10;Description automatically generated">
            <a:extLst>
              <a:ext uri="{FF2B5EF4-FFF2-40B4-BE49-F238E27FC236}">
                <a16:creationId xmlns:a16="http://schemas.microsoft.com/office/drawing/2014/main" id="{0E42C72F-57A5-4BEE-B8E5-4400E43B84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5682" y="2172233"/>
            <a:ext cx="2920635" cy="2463492"/>
          </a:xfrm>
          <a:prstGeom prst="rect">
            <a:avLst/>
          </a:prstGeom>
        </p:spPr>
      </p:pic>
      <p:pic>
        <p:nvPicPr>
          <p:cNvPr id="16" name="Picture 15" descr="A picture containing text, watch, chain&#10;&#10;Description automatically generated">
            <a:extLst>
              <a:ext uri="{FF2B5EF4-FFF2-40B4-BE49-F238E27FC236}">
                <a16:creationId xmlns:a16="http://schemas.microsoft.com/office/drawing/2014/main" id="{2E7C502C-B08B-455A-8E46-2E506DA410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657" y="2173527"/>
            <a:ext cx="3362794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5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69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Video-Assisted Thoracoscopic Surgical Rib Fixation for Costochondral Separation Injury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Kiesel</dc:creator>
  <cp:lastModifiedBy>Holmes, Sari</cp:lastModifiedBy>
  <cp:revision>18</cp:revision>
  <dcterms:created xsi:type="dcterms:W3CDTF">2019-04-26T22:59:25Z</dcterms:created>
  <dcterms:modified xsi:type="dcterms:W3CDTF">2021-11-18T15:00:24Z</dcterms:modified>
</cp:coreProperties>
</file>