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66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923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9453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8909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119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225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36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8363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5044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2914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036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3396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8CDD-B82A-4DE1-B53D-EE293896B768}" type="datetimeFigureOut">
              <a:rPr lang="en-UG" smtClean="0"/>
              <a:t>29/10/2020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6D28-CA37-47AC-BC32-F3D1885901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47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42EF7-D662-4FAA-A7D9-EBF45D1C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12947" r="26634" b="14721"/>
          <a:stretch/>
        </p:blipFill>
        <p:spPr>
          <a:xfrm>
            <a:off x="1166197" y="1502015"/>
            <a:ext cx="4898644" cy="5299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E4C7D-27ED-4227-8E04-FEAF9C71B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t="13720" r="25403" b="14010"/>
          <a:stretch/>
        </p:blipFill>
        <p:spPr>
          <a:xfrm>
            <a:off x="110675" y="0"/>
            <a:ext cx="2173746" cy="22396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87D1371-9032-4CAF-92B9-F188B099A689}"/>
              </a:ext>
            </a:extLst>
          </p:cNvPr>
          <p:cNvGrpSpPr/>
          <p:nvPr/>
        </p:nvGrpSpPr>
        <p:grpSpPr>
          <a:xfrm>
            <a:off x="6117849" y="0"/>
            <a:ext cx="6016484" cy="3293165"/>
            <a:chOff x="6957390" y="0"/>
            <a:chExt cx="5234609" cy="35578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3B96E3-2126-44E3-B61F-2DF6DE95A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90" y="0"/>
              <a:ext cx="5234609" cy="35578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8CA1B-B1C4-4C14-898E-09DD12BD57A7}"/>
                </a:ext>
              </a:extLst>
            </p:cNvPr>
            <p:cNvSpPr txBox="1"/>
            <p:nvPr/>
          </p:nvSpPr>
          <p:spPr>
            <a:xfrm>
              <a:off x="7183831" y="145775"/>
              <a:ext cx="409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G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5236FC-F56E-4323-A8A0-3654F8567436}"/>
              </a:ext>
            </a:extLst>
          </p:cNvPr>
          <p:cNvGrpSpPr/>
          <p:nvPr/>
        </p:nvGrpSpPr>
        <p:grpSpPr>
          <a:xfrm>
            <a:off x="6125739" y="3319669"/>
            <a:ext cx="5907940" cy="3482011"/>
            <a:chOff x="6732102" y="3631095"/>
            <a:chExt cx="6003236" cy="452021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B22A13-0001-4323-A62C-ADBCF34C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102" y="3699908"/>
              <a:ext cx="6003236" cy="44514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04B604-2F6B-4552-AD01-4CD851ED59C0}"/>
                </a:ext>
              </a:extLst>
            </p:cNvPr>
            <p:cNvSpPr txBox="1"/>
            <p:nvPr/>
          </p:nvSpPr>
          <p:spPr>
            <a:xfrm>
              <a:off x="7310542" y="3631095"/>
              <a:ext cx="477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G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DA57A332-DB41-4A3B-A653-E77505E49CD0}"/>
              </a:ext>
            </a:extLst>
          </p:cNvPr>
          <p:cNvSpPr/>
          <p:nvPr/>
        </p:nvSpPr>
        <p:spPr>
          <a:xfrm rot="4964535">
            <a:off x="-484108" y="2875029"/>
            <a:ext cx="2696958" cy="703750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2FDE9E-B56C-4CFF-99E0-3D12685F0118}"/>
              </a:ext>
            </a:extLst>
          </p:cNvPr>
          <p:cNvCxnSpPr/>
          <p:nvPr/>
        </p:nvCxnSpPr>
        <p:spPr>
          <a:xfrm flipV="1">
            <a:off x="2284421" y="0"/>
            <a:ext cx="3780420" cy="1722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FDB626-7C16-473E-B603-DF7F7CC1DB38}"/>
              </a:ext>
            </a:extLst>
          </p:cNvPr>
          <p:cNvCxnSpPr>
            <a:cxnSpLocks/>
          </p:cNvCxnSpPr>
          <p:nvPr/>
        </p:nvCxnSpPr>
        <p:spPr>
          <a:xfrm>
            <a:off x="3472070" y="6705600"/>
            <a:ext cx="2645779" cy="9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4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ICELAND</dc:creator>
  <cp:lastModifiedBy>ICELAND</cp:lastModifiedBy>
  <cp:revision>10</cp:revision>
  <dcterms:created xsi:type="dcterms:W3CDTF">2020-06-02T08:40:26Z</dcterms:created>
  <dcterms:modified xsi:type="dcterms:W3CDTF">2020-10-29T14:02:10Z</dcterms:modified>
</cp:coreProperties>
</file>