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</p:sldIdLst>
  <p:sldSz cx="10287000" cy="6858000" type="35mm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5"/>
    <p:restoredTop sz="96208"/>
  </p:normalViewPr>
  <p:slideViewPr>
    <p:cSldViewPr snapToGrid="0" snapToObjects="1">
      <p:cViewPr varScale="1">
        <p:scale>
          <a:sx n="119" d="100"/>
          <a:sy n="119" d="100"/>
        </p:scale>
        <p:origin x="168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122363"/>
            <a:ext cx="87439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3602038"/>
            <a:ext cx="77152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3EBB-E8F8-E842-AE18-85AD2953021F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1533-8707-5D4C-A0B8-C0959811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3EBB-E8F8-E842-AE18-85AD2953021F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1533-8707-5D4C-A0B8-C0959811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37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365125"/>
            <a:ext cx="2218134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365125"/>
            <a:ext cx="6525816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3EBB-E8F8-E842-AE18-85AD2953021F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1533-8707-5D4C-A0B8-C0959811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4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3EBB-E8F8-E842-AE18-85AD2953021F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1533-8707-5D4C-A0B8-C0959811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03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1709740"/>
            <a:ext cx="88725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4589465"/>
            <a:ext cx="887253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3EBB-E8F8-E842-AE18-85AD2953021F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1533-8707-5D4C-A0B8-C0959811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82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1825625"/>
            <a:ext cx="4371975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1825625"/>
            <a:ext cx="4371975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3EBB-E8F8-E842-AE18-85AD2953021F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1533-8707-5D4C-A0B8-C0959811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3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365127"/>
            <a:ext cx="8872538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1681163"/>
            <a:ext cx="435188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2505075"/>
            <a:ext cx="4351883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1681163"/>
            <a:ext cx="43733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2505075"/>
            <a:ext cx="4373315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3EBB-E8F8-E842-AE18-85AD2953021F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1533-8707-5D4C-A0B8-C0959811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6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3EBB-E8F8-E842-AE18-85AD2953021F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1533-8707-5D4C-A0B8-C0959811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8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3EBB-E8F8-E842-AE18-85AD2953021F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1533-8707-5D4C-A0B8-C0959811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745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987427"/>
            <a:ext cx="520779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3EBB-E8F8-E842-AE18-85AD2953021F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1533-8707-5D4C-A0B8-C0959811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81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987427"/>
            <a:ext cx="5207794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3EBB-E8F8-E842-AE18-85AD2953021F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1533-8707-5D4C-A0B8-C0959811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80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365127"/>
            <a:ext cx="88725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1825625"/>
            <a:ext cx="887253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13EBB-E8F8-E842-AE18-85AD2953021F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6356352"/>
            <a:ext cx="3471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C1533-8707-5D4C-A0B8-C0959811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3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86"/>
          <a:stretch>
            <a:fillRect/>
          </a:stretch>
        </p:blipFill>
        <p:spPr bwMode="auto">
          <a:xfrm>
            <a:off x="4322096" y="1424565"/>
            <a:ext cx="2733739" cy="2444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7107238" y="1985963"/>
          <a:ext cx="1581150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1320800" imgH="977900" progId="Equation.3">
                  <p:embed/>
                </p:oleObj>
              </mc:Choice>
              <mc:Fallback>
                <p:oleObj name="Equation" r:id="rId4" imgW="1320800" imgH="977900" progId="Equation.3">
                  <p:embed/>
                  <p:pic>
                    <p:nvPicPr>
                      <p:cNvPr id="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7238" y="1985963"/>
                        <a:ext cx="1581150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229" r="71300"/>
          <a:stretch>
            <a:fillRect/>
          </a:stretch>
        </p:blipFill>
        <p:spPr bwMode="auto">
          <a:xfrm>
            <a:off x="1755577" y="1267736"/>
            <a:ext cx="2733749" cy="2746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55576" y="5040226"/>
            <a:ext cx="5854116" cy="559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13" b="1" dirty="0"/>
              <a:t>Figure two.</a:t>
            </a:r>
          </a:p>
          <a:p>
            <a:pPr algn="ctr"/>
            <a:r>
              <a:rPr lang="en-GB" sz="1013" dirty="0"/>
              <a:t>The phase plots of gait </a:t>
            </a:r>
            <a:r>
              <a:rPr lang="en-GB" sz="1013" dirty="0" smtClean="0"/>
              <a:t>analysis; indicating </a:t>
            </a:r>
            <a:r>
              <a:rPr lang="en-GB" sz="1010" dirty="0" smtClean="0"/>
              <a:t>variability in step length (</a:t>
            </a:r>
            <a:r>
              <a:rPr lang="el-GR" sz="1010" dirty="0" smtClean="0"/>
              <a:t>β</a:t>
            </a:r>
            <a:r>
              <a:rPr lang="en-GB" sz="1010" dirty="0" smtClean="0"/>
              <a:t>), variability in both cadence as step length (SD</a:t>
            </a:r>
            <a:r>
              <a:rPr lang="en-GB" sz="1010" baseline="-25000" dirty="0" smtClean="0"/>
              <a:t>A</a:t>
            </a:r>
            <a:r>
              <a:rPr lang="en-GB" sz="1010" dirty="0" smtClean="0"/>
              <a:t>)as well as variability in cadence (SD</a:t>
            </a:r>
            <a:r>
              <a:rPr lang="en-GB" sz="1010" baseline="-25000" dirty="0" smtClean="0"/>
              <a:t>B</a:t>
            </a:r>
            <a:r>
              <a:rPr lang="en-GB" sz="1010" dirty="0" smtClean="0"/>
              <a:t>). </a:t>
            </a:r>
            <a:endParaRPr lang="en-GB" sz="1010" dirty="0"/>
          </a:p>
        </p:txBody>
      </p:sp>
    </p:spTree>
    <p:extLst>
      <p:ext uri="{BB962C8B-B14F-4D97-AF65-F5344CB8AC3E}">
        <p14:creationId xmlns:p14="http://schemas.microsoft.com/office/powerpoint/2010/main" val="129463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35</Words>
  <Application>Microsoft Office PowerPoint</Application>
  <PresentationFormat>35mm Slides</PresentationFormat>
  <Paragraphs>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Microsoft Equation 3.0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Derick Wade</dc:creator>
  <cp:lastModifiedBy>Patrick Esser</cp:lastModifiedBy>
  <cp:revision>3</cp:revision>
  <dcterms:created xsi:type="dcterms:W3CDTF">2019-11-25T12:48:44Z</dcterms:created>
  <dcterms:modified xsi:type="dcterms:W3CDTF">2019-11-25T14:12:10Z</dcterms:modified>
</cp:coreProperties>
</file>