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jp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1"/>
    <p:restoredTop sz="94795"/>
  </p:normalViewPr>
  <p:slideViewPr>
    <p:cSldViewPr snapToGrid="0" snapToObjects="1" showGuides="1">
      <p:cViewPr>
        <p:scale>
          <a:sx n="100" d="100"/>
          <a:sy n="100" d="100"/>
        </p:scale>
        <p:origin x="528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75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23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61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65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98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64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74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844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73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47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4AC-A7CC-9B44-A55F-7F55506FF5FB}" type="datetimeFigureOut">
              <a:rPr lang="de-DE" smtClean="0"/>
              <a:t>27.10.19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CB581-650C-3E4E-8AFF-611CA543EE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04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microsoft.com/office/2007/relationships/hdphoto" Target="../media/hdphoto2.wdp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0" Type="http://schemas.openxmlformats.org/officeDocument/2006/relationships/image" Target="../media/image7.jpeg"/><Relationship Id="rId11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4.wdp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microsoft.com/office/2007/relationships/hdphoto" Target="../media/hdphoto5.wdp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654">
            <a:off x="97247" y="332919"/>
            <a:ext cx="2904176" cy="261583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1144" r="21185" b="62513"/>
          <a:stretch/>
        </p:blipFill>
        <p:spPr>
          <a:xfrm>
            <a:off x="179704" y="4824170"/>
            <a:ext cx="2048540" cy="205431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0" t="9811" r="23083" b="61897"/>
          <a:stretch/>
        </p:blipFill>
        <p:spPr>
          <a:xfrm>
            <a:off x="1856096" y="4824170"/>
            <a:ext cx="1647297" cy="205431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22200" b="30155"/>
          <a:stretch/>
        </p:blipFill>
        <p:spPr>
          <a:xfrm>
            <a:off x="6195799" y="79183"/>
            <a:ext cx="5996201" cy="2555614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5" t="20299" r="5291" b="38730"/>
          <a:stretch/>
        </p:blipFill>
        <p:spPr>
          <a:xfrm>
            <a:off x="6195799" y="2648503"/>
            <a:ext cx="5996201" cy="231192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3" t="22893" r="31116" b="26169"/>
          <a:stretch/>
        </p:blipFill>
        <p:spPr>
          <a:xfrm rot="5400000">
            <a:off x="2594109" y="273993"/>
            <a:ext cx="3176889" cy="2607692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46" t="13333" r="30055" b="19748"/>
          <a:stretch/>
        </p:blipFill>
        <p:spPr>
          <a:xfrm>
            <a:off x="3762233" y="3441400"/>
            <a:ext cx="2611271" cy="3416365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flipV="1">
            <a:off x="5022376" y="750627"/>
            <a:ext cx="3466531" cy="40806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5056037" y="3029803"/>
            <a:ext cx="3009790" cy="1815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409433" y="3581186"/>
            <a:ext cx="298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Swelling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chronic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secretion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eponychial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fold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slight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central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nail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deformity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,</a:t>
            </a:r>
          </a:p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Radiographs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unspectacular</a:t>
            </a:r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741994" y="4960424"/>
            <a:ext cx="545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US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hypochenogenic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changes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2x1 mm,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no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hypervascularity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DD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foreign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body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granuloma</a:t>
            </a:r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864824" y="6005015"/>
            <a:ext cx="453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Surgery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revealed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wood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splinter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2x1mm</a:t>
            </a:r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5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6" t="21592" r="19433" b="28060"/>
          <a:stretch/>
        </p:blipFill>
        <p:spPr>
          <a:xfrm rot="10800000">
            <a:off x="354841" y="0"/>
            <a:ext cx="2456598" cy="345288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7" t="32201" r="37317" b="36609"/>
          <a:stretch/>
        </p:blipFill>
        <p:spPr>
          <a:xfrm>
            <a:off x="2811439" y="0"/>
            <a:ext cx="2319199" cy="342899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54840" y="3657600"/>
            <a:ext cx="5104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6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weeks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later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blister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-like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appearance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swelling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more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proximal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38889" r="6979"/>
          <a:stretch/>
        </p:blipFill>
        <p:spPr>
          <a:xfrm>
            <a:off x="5485627" y="2057400"/>
            <a:ext cx="4809375" cy="20828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8" t="31045" r="38916" b="30063"/>
          <a:stretch/>
        </p:blipFill>
        <p:spPr>
          <a:xfrm>
            <a:off x="9602438" y="3656086"/>
            <a:ext cx="2472755" cy="32004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t="39037" r="8021"/>
          <a:stretch/>
        </p:blipFill>
        <p:spPr>
          <a:xfrm>
            <a:off x="5485627" y="0"/>
            <a:ext cx="4809375" cy="203041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74540" y="5194300"/>
            <a:ext cx="3759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Puncture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revealed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ganglion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cyst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More proximal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36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Macintosh PowerPoint</Application>
  <PresentationFormat>Breitbild</PresentationFormat>
  <Paragraphs>7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Calibri</vt:lpstr>
      <vt:lpstr>Calibri Light</vt:lpstr>
      <vt:lpstr>Arial</vt:lpstr>
      <vt:lpstr>Office-Design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Esther Vögelin</dc:creator>
  <cp:lastModifiedBy>Esther Vögelin</cp:lastModifiedBy>
  <cp:revision>7</cp:revision>
  <dcterms:created xsi:type="dcterms:W3CDTF">2019-10-11T19:40:15Z</dcterms:created>
  <dcterms:modified xsi:type="dcterms:W3CDTF">2019-10-27T13:23:39Z</dcterms:modified>
</cp:coreProperties>
</file>