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EB2A-76D0-4DB2-AF63-C9891B957AB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4A60-4067-41A4-A1B8-E5D32C227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58660"/>
            <a:ext cx="2789237" cy="289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85800" y="838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Figure 1.  </a:t>
            </a:r>
            <a:r>
              <a:rPr lang="en-US" sz="1400" dirty="0"/>
              <a:t>Exemplary picture of the</a:t>
            </a:r>
            <a:r>
              <a:rPr lang="en-US" sz="1400" b="1" dirty="0"/>
              <a:t> </a:t>
            </a:r>
            <a:r>
              <a:rPr lang="en-US" sz="1400" dirty="0"/>
              <a:t>incision area in the right inguinal region of the operated mice. Gastrocnemius muscle is outlined in yellow.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8877300" cy="372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52400" y="6096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Figure 2.  </a:t>
            </a:r>
            <a:r>
              <a:rPr lang="en-US" sz="1400" dirty="0"/>
              <a:t>Schematic illustration of experimental protocol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524000" y="10668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Table 1</a:t>
            </a:r>
            <a:r>
              <a:rPr lang="en-US" sz="1400" dirty="0" smtClean="0"/>
              <a:t>. Effect size and p-values of cytokine analysis</a:t>
            </a:r>
            <a:endParaRPr lang="en-US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14401" y="1971674"/>
          <a:ext cx="6781800" cy="3209925"/>
        </p:xfrm>
        <a:graphic>
          <a:graphicData uri="http://schemas.openxmlformats.org/drawingml/2006/table">
            <a:tbl>
              <a:tblPr/>
              <a:tblGrid>
                <a:gridCol w="816355"/>
                <a:gridCol w="748678"/>
                <a:gridCol w="659341"/>
                <a:gridCol w="739341"/>
                <a:gridCol w="774970"/>
                <a:gridCol w="695570"/>
                <a:gridCol w="747483"/>
                <a:gridCol w="739341"/>
                <a:gridCol w="860721"/>
              </a:tblGrid>
              <a:tr h="2097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CB17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TNF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IFN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0.3526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0.000485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0.3682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0.3259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0.08099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0.4436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0.9566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0.2564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TNF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0.1674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0.8998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0.00075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IFN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24000" y="10668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Table 2</a:t>
            </a:r>
            <a:r>
              <a:rPr lang="en-US" sz="1400" dirty="0" smtClean="0"/>
              <a:t>. Effect size and p-values of immunohistochemistry analysis</a:t>
            </a:r>
            <a:endParaRPr lang="en-US" sz="1400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797050" y="2543175"/>
          <a:ext cx="6051549" cy="1771650"/>
        </p:xfrm>
        <a:graphic>
          <a:graphicData uri="http://schemas.openxmlformats.org/drawingml/2006/table">
            <a:tbl>
              <a:tblPr/>
              <a:tblGrid>
                <a:gridCol w="733941"/>
                <a:gridCol w="664701"/>
                <a:gridCol w="664701"/>
                <a:gridCol w="664701"/>
                <a:gridCol w="664701"/>
                <a:gridCol w="664701"/>
                <a:gridCol w="664701"/>
                <a:gridCol w="775060"/>
                <a:gridCol w="55434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CB17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0.002507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0.4561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0.207723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0.144045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H&amp;E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0.106153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0.012845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0.5812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0.633323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0.311796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0.2476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0.123325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0.3286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0.109734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H&amp;E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0.237032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0.736874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0.816298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362200" y="2971800"/>
          <a:ext cx="3657600" cy="2314575"/>
        </p:xfrm>
        <a:graphic>
          <a:graphicData uri="http://schemas.openxmlformats.org/drawingml/2006/table">
            <a:tbl>
              <a:tblPr/>
              <a:tblGrid>
                <a:gridCol w="791236"/>
                <a:gridCol w="716591"/>
                <a:gridCol w="716591"/>
                <a:gridCol w="716591"/>
                <a:gridCol w="71659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CB17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0.7381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spleen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0.1664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kidney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stomach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intestine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0.3825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Operated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1524000" y="10668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Table 3</a:t>
            </a:r>
            <a:r>
              <a:rPr lang="en-US" sz="1400" dirty="0" smtClean="0"/>
              <a:t>. Effect size and p-values of biodistribution study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343</Words>
  <Application>Microsoft Office PowerPoint</Application>
  <PresentationFormat>Προβολή στην οθόνη (4:3)</PresentationFormat>
  <Paragraphs>267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Efthimis Paronis</dc:creator>
  <cp:lastModifiedBy>Efthimis Paronis</cp:lastModifiedBy>
  <cp:revision>6</cp:revision>
  <dcterms:created xsi:type="dcterms:W3CDTF">2019-01-25T07:47:47Z</dcterms:created>
  <dcterms:modified xsi:type="dcterms:W3CDTF">2019-10-07T11:14:44Z</dcterms:modified>
</cp:coreProperties>
</file>