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15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1ACA-167A-0145-B780-2410C1729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D8308-9619-4148-AF79-B18E7E9A1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D93B0-2658-D14B-8BB2-B1276AFD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FD1-7304-2946-8E88-DF4EA2DD80E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1D7E4-0537-6146-944C-45E2E60C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1C42D-101D-704B-9131-2C846AF0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DE72-933A-B54C-B1B2-4DD0650A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5433-CA0F-284F-8AE6-8BC77677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0F70B-4DF4-EC41-B53A-5D14A6144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71452-12E5-2246-9B72-EEDE9E09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FD1-7304-2946-8E88-DF4EA2DD80E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2DB98-77E4-B443-8AED-990467E1F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8C87-F7D1-8C4B-B448-FFFAA836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DE72-933A-B54C-B1B2-4DD0650A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7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D4B52B-2A14-5540-A83A-5A0CC59E3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86B86-10A3-6040-ABC6-DC22CD2C7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03120-FB7B-954E-870F-E93088F6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FD1-7304-2946-8E88-DF4EA2DD80E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90831-B5B7-0C48-B79F-26A477A4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5D35-BB24-6143-8077-CA11F6126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DE72-933A-B54C-B1B2-4DD0650A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0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1168-F25A-0E41-A9C6-0987620A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D43C-25B5-1648-8C20-355EB7AB0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3DFE-0367-A04C-965A-ED7B9C4F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FD1-7304-2946-8E88-DF4EA2DD80E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A3C91-3901-D64F-9013-4C9C8C7CC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D0F6C-2E24-FD41-8EB9-E4D33762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DE72-933A-B54C-B1B2-4DD0650A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8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07B9-7E6E-8B4F-983F-8A36899E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31317-1B6F-5B49-B02E-713A9F6F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5A509-496F-914A-96E3-521D144D0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FD1-7304-2946-8E88-DF4EA2DD80E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D0BA8-08BC-124E-B10C-DB98B733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A3599-D32E-2C4F-B749-92727BF9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DE72-933A-B54C-B1B2-4DD0650A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EB0CE-8CE3-A24B-B5CF-5B1DA5AA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E880-4E03-9140-94BB-0DB242D16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7E302-D9E6-034A-A8B4-D6AF67588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A0850-0CCA-084F-9ED3-262239319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FD1-7304-2946-8E88-DF4EA2DD80E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7B6BD-EAE9-8C42-BC02-7F9095EE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88C76-56FA-3F42-AFAA-4324147C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DE72-933A-B54C-B1B2-4DD0650A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3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1352-504B-6B44-A618-5FE01976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97179-B525-B240-84F3-B8B239AEB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9CC1A-4C81-094E-8F1A-C8504328B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9E933-571B-FA48-9C23-7BD0BA78A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860CF-43CF-854A-A58A-248949DE7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92CE77-AD67-124B-86F1-2D5493A7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FD1-7304-2946-8E88-DF4EA2DD80E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04FEC6-3AB7-F44F-ACB2-4A89E570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2317C9-DBB0-EE41-91AE-A70F3318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DE72-933A-B54C-B1B2-4DD0650A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AFF3-DC55-E043-86C5-C0EEC589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A13B24-59EC-D04B-A3B9-BDADBA11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FD1-7304-2946-8E88-DF4EA2DD80E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EE176-A6B4-6D4D-B715-0291A9B1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76038-81BD-BB41-AC24-ECB3A43E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DE72-933A-B54C-B1B2-4DD0650A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5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CEA9BA-E088-B945-B14C-EE990BCD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FD1-7304-2946-8E88-DF4EA2DD80E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F44268-C882-DC4A-8E47-F9709307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F9B01-899C-A94C-9104-7D383A8C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DE72-933A-B54C-B1B2-4DD0650A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EAE6-7882-3844-BF05-7F3EA797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E7689-FFBF-734B-9CF6-09E0B1CC7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0DCFC-7237-3547-84C2-75BD787B3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09813-A40F-684D-8E4E-CEA5A6F6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FD1-7304-2946-8E88-DF4EA2DD80E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830BD-2E7B-6D46-BAD4-C6025637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B8BB1-DDD0-8D4D-BE51-0EC5994C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DE72-933A-B54C-B1B2-4DD0650A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7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C0AA-D246-054E-8ED9-5D23A43F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2C373C-1BD7-6548-9CC9-61CA8F26E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53CF1-C13A-EB41-82ED-9AFD751A5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48088-F2EB-1940-B6BD-0FE98263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FD1-7304-2946-8E88-DF4EA2DD80E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E011E-4A03-5B49-BF0C-89EC6DC1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7084B-E5E5-0440-9973-A56CEDFE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DE72-933A-B54C-B1B2-4DD0650A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598D06-2EC9-624A-AAD9-B840FB2D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6272A-04F3-DF40-AF0D-E2E893E31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EA9F9-5566-7A45-B791-50DD1445F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BEFD1-7304-2946-8E88-DF4EA2DD80E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F0C80-CC1E-7744-88DA-3090FD0A0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41F55-7A91-974C-8B41-0E919AEB9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DDE72-933A-B54C-B1B2-4DD0650A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7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5D83A9-826E-1242-B02E-6ECEF92DD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303" y="0"/>
            <a:ext cx="7473951" cy="4794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4880C-9F9B-9743-9FAB-2614E4F88621}"/>
              </a:ext>
            </a:extLst>
          </p:cNvPr>
          <p:cNvSpPr txBox="1"/>
          <p:nvPr/>
        </p:nvSpPr>
        <p:spPr>
          <a:xfrm>
            <a:off x="2424545" y="5112327"/>
            <a:ext cx="658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Material 2. Frequency plot of the number of articles using the term self-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 in the biological (green) and urban (grey) literature, and the frequency of urban articles containing a biological analogy, by year. </a:t>
            </a:r>
          </a:p>
        </p:txBody>
      </p:sp>
    </p:spTree>
    <p:extLst>
      <p:ext uri="{BB962C8B-B14F-4D97-AF65-F5344CB8AC3E}">
        <p14:creationId xmlns:p14="http://schemas.microsoft.com/office/powerpoint/2010/main" val="268625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43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Narraway</dc:creator>
  <cp:lastModifiedBy>Claire Narraway</cp:lastModifiedBy>
  <cp:revision>3</cp:revision>
  <cp:lastPrinted>2019-04-26T12:19:15Z</cp:lastPrinted>
  <dcterms:created xsi:type="dcterms:W3CDTF">2019-04-11T00:28:30Z</dcterms:created>
  <dcterms:modified xsi:type="dcterms:W3CDTF">2019-04-27T03:04:30Z</dcterms:modified>
</cp:coreProperties>
</file>