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2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2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8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5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7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FB58-E5A0-4C7E-A543-66A4E9D42607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EDCB-4CF7-4153-892E-A10D0096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9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70636" y="321016"/>
            <a:ext cx="8409067" cy="5659315"/>
            <a:chOff x="370636" y="321016"/>
            <a:chExt cx="8409067" cy="5659315"/>
          </a:xfrm>
        </p:grpSpPr>
        <p:grpSp>
          <p:nvGrpSpPr>
            <p:cNvPr id="6" name="Group 5"/>
            <p:cNvGrpSpPr/>
            <p:nvPr/>
          </p:nvGrpSpPr>
          <p:grpSpPr>
            <a:xfrm>
              <a:off x="370636" y="1833742"/>
              <a:ext cx="8409067" cy="3048799"/>
              <a:chOff x="502983" y="1785615"/>
              <a:chExt cx="8409067" cy="304879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02983" y="1785615"/>
                <a:ext cx="9255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643112" y="1785615"/>
                <a:ext cx="9255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graphicFrame>
            <p:nvGraphicFramePr>
              <p:cNvPr id="9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08130903"/>
                  </p:ext>
                </p:extLst>
              </p:nvPr>
            </p:nvGraphicFramePr>
            <p:xfrm>
              <a:off x="625642" y="1950101"/>
              <a:ext cx="4102678" cy="28843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Prism Project" r:id="rId3" imgW="6912000" imgH="4860000" progId="Prism5.Document">
                      <p:embed/>
                    </p:oleObj>
                  </mc:Choice>
                  <mc:Fallback>
                    <p:oleObj name="Prism Project" r:id="rId3" imgW="6912000" imgH="4860000" progId="Prism5.Document">
                      <p:embed/>
                      <p:pic>
                        <p:nvPicPr>
                          <p:cNvPr id="10" name="Object 9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25642" y="1950101"/>
                            <a:ext cx="4102678" cy="288431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3576929"/>
                  </p:ext>
                </p:extLst>
              </p:nvPr>
            </p:nvGraphicFramePr>
            <p:xfrm>
              <a:off x="4767553" y="1962133"/>
              <a:ext cx="4144497" cy="28689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Prism Project" r:id="rId5" imgW="7020000" imgH="4860000" progId="Prism5.Document">
                      <p:embed/>
                    </p:oleObj>
                  </mc:Choice>
                  <mc:Fallback>
                    <p:oleObj name="Prism Project" r:id="rId5" imgW="7020000" imgH="4860000" progId="Prism5.Document">
                      <p:embed/>
                      <p:pic>
                        <p:nvPicPr>
                          <p:cNvPr id="11" name="Object 10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767553" y="1962133"/>
                            <a:ext cx="4144497" cy="286890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" name="TextBox 10"/>
            <p:cNvSpPr txBox="1"/>
            <p:nvPr/>
          </p:nvSpPr>
          <p:spPr>
            <a:xfrm>
              <a:off x="695325" y="5334000"/>
              <a:ext cx="78295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Supplemental Figure 2. Pre-existing and postoperative vascularization in individuals with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AVF 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maturation or failure. 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vasa vasorum density (A) and area (B) in veins and AVFs with distinct maturation outcomes. Error bars indicate the median and interquartile range.  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0108" y="321016"/>
              <a:ext cx="3085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Supplemental Figure 2</a:t>
              </a:r>
              <a:endParaRPr lang="en-US" b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05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51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Prism Project</vt:lpstr>
      <vt:lpstr>PowerPoint Presentation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Laisel</dc:creator>
  <cp:lastModifiedBy>Martinez, Laisel</cp:lastModifiedBy>
  <cp:revision>12</cp:revision>
  <dcterms:created xsi:type="dcterms:W3CDTF">2018-07-26T17:09:03Z</dcterms:created>
  <dcterms:modified xsi:type="dcterms:W3CDTF">2018-08-21T17:12:26Z</dcterms:modified>
</cp:coreProperties>
</file>