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3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4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EB1F-C0EF-45FD-BFDB-52647545CAE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0FDE-734C-4974-ACBB-7712A90F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29803"/>
              </p:ext>
            </p:extLst>
          </p:nvPr>
        </p:nvGraphicFramePr>
        <p:xfrm>
          <a:off x="2610870" y="614099"/>
          <a:ext cx="4945992" cy="357531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295181"/>
                <a:gridCol w="518277"/>
              </a:tblGrid>
              <a:tr h="332570"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Fecal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 Scores of Stool Samples by Week </a:t>
                      </a:r>
                    </a:p>
                    <a:p>
                      <a:pPr algn="ctr" fontAlgn="ctr"/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*Transition Weeks are shaded</a:t>
                      </a:r>
                    </a:p>
                  </a:txBody>
                  <a:tcPr marL="6644" marR="6644" marT="6644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54"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(nrm)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(nrm/HA)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(HA)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(HA/EN)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(EN)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6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(EN/nrm)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7</a:t>
                      </a: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 (nrm)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3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effectLst/>
                        </a:rPr>
                        <a:t>Cat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sng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FOB</a:t>
                      </a:r>
                      <a:r>
                        <a:rPr lang="en-US" sz="600" b="0" i="0" u="sng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 1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1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1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1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1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1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>
                          <a:effectLst/>
                        </a:rPr>
                        <a:t>FOB 1</a:t>
                      </a:r>
                      <a:endParaRPr lang="en-US" sz="6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 dirty="0">
                          <a:effectLst/>
                        </a:rPr>
                        <a:t>FOB 2</a:t>
                      </a:r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baseline="0" dirty="0" smtClean="0">
                          <a:effectLst/>
                        </a:rPr>
                        <a:t> 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baseline="0" dirty="0" smtClean="0">
                          <a:effectLst/>
                        </a:rPr>
                        <a:t> 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3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3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3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24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4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6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8547" y="409074"/>
            <a:ext cx="1203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4042" y="4636169"/>
            <a:ext cx="35934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Fecal scores of all gastrointestinal diet study cats.</a:t>
            </a:r>
          </a:p>
          <a:p>
            <a:r>
              <a:rPr lang="en-US" dirty="0"/>
              <a:t>	</a:t>
            </a:r>
            <a:r>
              <a:rPr lang="en-US" sz="1200" dirty="0"/>
              <a:t>1: very hard &amp; dry stool	</a:t>
            </a:r>
          </a:p>
          <a:p>
            <a:r>
              <a:rPr lang="en-US" sz="1200" dirty="0"/>
              <a:t>	2. Firm &amp; pliable stool</a:t>
            </a:r>
          </a:p>
          <a:p>
            <a:r>
              <a:rPr lang="en-US" sz="1200" dirty="0"/>
              <a:t>	3. Log-like with visible moisture</a:t>
            </a:r>
          </a:p>
          <a:p>
            <a:r>
              <a:rPr lang="en-US" sz="1200" dirty="0"/>
              <a:t>	4. Very moist log shape</a:t>
            </a:r>
          </a:p>
          <a:p>
            <a:r>
              <a:rPr lang="en-US" sz="1200" dirty="0"/>
              <a:t>	5. Very moist; piles versus log shape</a:t>
            </a:r>
          </a:p>
          <a:p>
            <a:r>
              <a:rPr lang="en-US" sz="1200" dirty="0"/>
              <a:t>	6. Texture but no defined shape</a:t>
            </a:r>
          </a:p>
          <a:p>
            <a:r>
              <a:rPr lang="en-US" sz="1200" dirty="0"/>
              <a:t>	7. Watery &amp; no texture</a:t>
            </a:r>
          </a:p>
        </p:txBody>
      </p:sp>
    </p:spTree>
    <p:extLst>
      <p:ext uri="{BB962C8B-B14F-4D97-AF65-F5344CB8AC3E}">
        <p14:creationId xmlns:p14="http://schemas.microsoft.com/office/powerpoint/2010/main" val="24693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242</Words>
  <Application>Microsoft Office PowerPoint</Application>
  <PresentationFormat>Widescreen</PresentationFormat>
  <Paragraphs>201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College of Veterinary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Hwang, Julianne</dc:creator>
  <cp:lastModifiedBy>Slovak, Jennifer</cp:lastModifiedBy>
  <cp:revision>41</cp:revision>
  <cp:lastPrinted>2017-07-19T20:31:27Z</cp:lastPrinted>
  <dcterms:created xsi:type="dcterms:W3CDTF">2017-07-19T17:25:31Z</dcterms:created>
  <dcterms:modified xsi:type="dcterms:W3CDTF">2019-05-23T19:18:43Z</dcterms:modified>
</cp:coreProperties>
</file>