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274" r:id="rId4"/>
    <p:sldId id="275" r:id="rId5"/>
    <p:sldId id="276" r:id="rId6"/>
  </p:sldIdLst>
  <p:sldSz cx="10972800" cy="7315200"/>
  <p:notesSz cx="6858000" cy="9144000"/>
  <p:defaultTextStyle>
    <a:defPPr>
      <a:defRPr lang="en-US"/>
    </a:defPPr>
    <a:lvl1pPr algn="l" defTabSz="10445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2288" indent="-65088" algn="l" defTabSz="10445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4575" indent="-130175" algn="l" defTabSz="10445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6863" indent="-195263" algn="l" defTabSz="10445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9150" indent="-260350" algn="l" defTabSz="1044575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5"/>
    <p:restoredTop sz="95872"/>
  </p:normalViewPr>
  <p:slideViewPr>
    <p:cSldViewPr>
      <p:cViewPr varScale="1">
        <p:scale>
          <a:sx n="111" d="100"/>
          <a:sy n="111" d="100"/>
        </p:scale>
        <p:origin x="896" y="208"/>
      </p:cViewPr>
      <p:guideLst>
        <p:guide orient="horz" pos="2304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4560F-C986-C143-BD85-B364A29122D6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D7C67-8120-7941-89D0-AF357887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72459"/>
            <a:ext cx="932688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1" y="4145280"/>
            <a:ext cx="768096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2631-FCA9-4408-A242-95BBD6553243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279B-EB34-4DDC-A7E2-FF12A3F55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A60B-88AD-4D7E-A784-7C2CE13900C8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7D03-0A28-42B3-9C6B-761A3C54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2" y="292953"/>
            <a:ext cx="2468880" cy="6241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53"/>
            <a:ext cx="7223760" cy="6241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2C9D8-1BC6-47F3-8F77-4B3A7D843AA6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53D9D-63DD-4D53-9089-15503592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7946-2599-411C-A298-A10BAB141C12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A4E6A-683F-40DD-B100-5FADB88C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8"/>
            <a:ext cx="9326880" cy="14528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500"/>
            <a:ext cx="9326880" cy="16001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4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CAC8-F984-4EF5-A8A6-19DABD644A8E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70B6-5AED-41D6-AB61-3756D58C0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1706886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06886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5BC3-9B4A-4998-A269-963A46326211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92F6E-CD64-49BB-88B6-D2B0494DE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637454"/>
            <a:ext cx="4848226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319867"/>
            <a:ext cx="4848226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3" y="1637454"/>
            <a:ext cx="4850130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3" y="2319867"/>
            <a:ext cx="4850130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C53A-96D6-4D3C-B2DD-4A8312F0D184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7537-5557-429F-86DC-C5C7D8E18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2A9F-697E-42BE-9A7E-78E342C92F7B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F993C-6C22-4A46-AFF2-DD398E4F8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8D93-A63B-4380-BB6C-22544177D9F1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D41A-AB69-4C25-A450-70A0C114A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91253"/>
            <a:ext cx="3609976" cy="123952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2" y="291259"/>
            <a:ext cx="6134101" cy="62433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530777"/>
            <a:ext cx="3609976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6B06-1F6A-476A-BED8-7D64C09146ED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B3ED7-E5B4-43E9-81E0-E13E26DE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7" y="5120641"/>
            <a:ext cx="6583680" cy="604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7" y="653627"/>
            <a:ext cx="658368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7" y="5725162"/>
            <a:ext cx="6583680" cy="858519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83D2-C8E7-4083-81D1-32E66E78DFEC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8A8F-2B36-4426-99E6-8C7494451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293688"/>
            <a:ext cx="9874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706563"/>
            <a:ext cx="987425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6780213"/>
            <a:ext cx="2559050" cy="38893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l" defTabSz="10449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E593AA-E828-4BFF-9F67-B487E84C1486}" type="datetimeFigureOut">
              <a:rPr lang="en-US"/>
              <a:pPr>
                <a:defRPr/>
              </a:pPr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675" y="6780213"/>
            <a:ext cx="3473450" cy="38893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ctr" defTabSz="10449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4475" y="6780213"/>
            <a:ext cx="2559050" cy="38893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r" defTabSz="10449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96793D-4CDB-4319-A47D-A724FAEB9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45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45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260350" algn="l" defTabSz="10445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260350" algn="l" defTabSz="10445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85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73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61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49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275" y="228600"/>
            <a:ext cx="9874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Forest plot of the 6 studies that assessed prevalence of hypertension awareness in Vietnam</a:t>
            </a:r>
            <a:endParaRPr lang="en-GB" sz="1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3E93D8-C8A4-E645-BF17-DEFACBB7CF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668" b="29640"/>
          <a:stretch/>
        </p:blipFill>
        <p:spPr>
          <a:xfrm>
            <a:off x="86400" y="2217600"/>
            <a:ext cx="1080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196D8E-4725-AA4D-B901-6E365907971B}"/>
              </a:ext>
            </a:extLst>
          </p:cNvPr>
          <p:cNvSpPr/>
          <p:nvPr/>
        </p:nvSpPr>
        <p:spPr>
          <a:xfrm>
            <a:off x="549275" y="228600"/>
            <a:ext cx="9874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Forest plot of the 2 national studies that assessed prevalence of hypertension awareness in Vietnam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CF7C48-1437-1D4C-9976-FF30BC5FA4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389" b="33679"/>
          <a:stretch/>
        </p:blipFill>
        <p:spPr>
          <a:xfrm>
            <a:off x="86400" y="2590463"/>
            <a:ext cx="10800000" cy="21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84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9DEF20-C617-CB4F-98BF-04633F0F33C0}"/>
              </a:ext>
            </a:extLst>
          </p:cNvPr>
          <p:cNvSpPr/>
          <p:nvPr/>
        </p:nvSpPr>
        <p:spPr>
          <a:xfrm>
            <a:off x="549275" y="228600"/>
            <a:ext cx="9874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Forest plot of the subgroup analysis by sex for studies that assessed prevalence of hypertension awareness in Vietnam</a:t>
            </a:r>
            <a:endParaRPr lang="en-GB" sz="1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E6BF68-5810-C74F-8BFF-84BE17F983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11" b="18004"/>
          <a:stretch/>
        </p:blipFill>
        <p:spPr>
          <a:xfrm>
            <a:off x="86400" y="1320065"/>
            <a:ext cx="10800000" cy="467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5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9DEF20-C617-CB4F-98BF-04633F0F33C0}"/>
              </a:ext>
            </a:extLst>
          </p:cNvPr>
          <p:cNvSpPr/>
          <p:nvPr/>
        </p:nvSpPr>
        <p:spPr>
          <a:xfrm>
            <a:off x="549275" y="228600"/>
            <a:ext cx="9874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Forest plot of the subgroup analysis by mean age category for studies that assessed prevalence of hypertension awareness in Vietnam</a:t>
            </a:r>
            <a:endParaRPr lang="en-GB" sz="1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3220B-5B65-5240-A12A-034D3056CA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83" b="13744"/>
          <a:stretch/>
        </p:blipFill>
        <p:spPr>
          <a:xfrm>
            <a:off x="86400" y="1202499"/>
            <a:ext cx="108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9DEF20-C617-CB4F-98BF-04633F0F33C0}"/>
              </a:ext>
            </a:extLst>
          </p:cNvPr>
          <p:cNvSpPr/>
          <p:nvPr/>
        </p:nvSpPr>
        <p:spPr>
          <a:xfrm>
            <a:off x="549275" y="228600"/>
            <a:ext cx="9874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Forest plot of the subgroup analysis by residence setting for studies that assessed prevalence of hypertension awareness in Vietnam</a:t>
            </a:r>
            <a:endParaRPr lang="en-GB" sz="1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25E2DE-1878-FA44-9BB4-5FE9B780FC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265" b="22650"/>
          <a:stretch/>
        </p:blipFill>
        <p:spPr>
          <a:xfrm>
            <a:off x="86400" y="1828800"/>
            <a:ext cx="10800000" cy="397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86</Words>
  <Application>Microsoft Macintosh PowerPoint</Application>
  <PresentationFormat>Custom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</dc:creator>
  <cp:lastModifiedBy>Lana S. Meiqari</cp:lastModifiedBy>
  <cp:revision>322</cp:revision>
  <dcterms:created xsi:type="dcterms:W3CDTF">2006-08-16T00:00:00Z</dcterms:created>
  <dcterms:modified xsi:type="dcterms:W3CDTF">2018-11-25T22:56:19Z</dcterms:modified>
</cp:coreProperties>
</file>