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BFB7-C12C-4959-BAA9-8963EFF230F3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D97F-CD64-4C5F-AE59-EF935579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2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BFB7-C12C-4959-BAA9-8963EFF230F3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D97F-CD64-4C5F-AE59-EF935579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0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BFB7-C12C-4959-BAA9-8963EFF230F3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D97F-CD64-4C5F-AE59-EF935579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3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BFB7-C12C-4959-BAA9-8963EFF230F3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D97F-CD64-4C5F-AE59-EF935579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5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BFB7-C12C-4959-BAA9-8963EFF230F3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D97F-CD64-4C5F-AE59-EF935579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BFB7-C12C-4959-BAA9-8963EFF230F3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D97F-CD64-4C5F-AE59-EF935579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8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BFB7-C12C-4959-BAA9-8963EFF230F3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D97F-CD64-4C5F-AE59-EF935579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5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BFB7-C12C-4959-BAA9-8963EFF230F3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D97F-CD64-4C5F-AE59-EF935579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1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BFB7-C12C-4959-BAA9-8963EFF230F3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D97F-CD64-4C5F-AE59-EF935579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4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BFB7-C12C-4959-BAA9-8963EFF230F3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D97F-CD64-4C5F-AE59-EF935579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9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BFB7-C12C-4959-BAA9-8963EFF230F3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D97F-CD64-4C5F-AE59-EF935579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2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FBFB7-C12C-4959-BAA9-8963EFF230F3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6D97F-CD64-4C5F-AE59-EF935579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7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10606" r="9957" b="6076"/>
          <a:stretch/>
        </p:blipFill>
        <p:spPr>
          <a:xfrm>
            <a:off x="0" y="381000"/>
            <a:ext cx="91440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811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Montefiore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Ava Liberman</dc:creator>
  <cp:lastModifiedBy>Nupur Anand</cp:lastModifiedBy>
  <cp:revision>9</cp:revision>
  <dcterms:created xsi:type="dcterms:W3CDTF">2018-02-20T14:55:20Z</dcterms:created>
  <dcterms:modified xsi:type="dcterms:W3CDTF">2018-09-07T07:10:19Z</dcterms:modified>
</cp:coreProperties>
</file>